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1887200" cy="13716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12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244726"/>
            <a:ext cx="10104120" cy="4775200"/>
          </a:xfrm>
        </p:spPr>
        <p:txBody>
          <a:bodyPr anchor="b"/>
          <a:lstStyle>
            <a:lvl1pPr algn="ctr">
              <a:defRPr sz="7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7204076"/>
            <a:ext cx="8915400" cy="3311524"/>
          </a:xfrm>
        </p:spPr>
        <p:txBody>
          <a:bodyPr/>
          <a:lstStyle>
            <a:lvl1pPr marL="0" indent="0" algn="ctr">
              <a:buNone/>
              <a:defRPr sz="3120"/>
            </a:lvl1pPr>
            <a:lvl2pPr marL="594360" indent="0" algn="ctr">
              <a:buNone/>
              <a:defRPr sz="2600"/>
            </a:lvl2pPr>
            <a:lvl3pPr marL="1188720" indent="0" algn="ctr">
              <a:buNone/>
              <a:defRPr sz="2340"/>
            </a:lvl3pPr>
            <a:lvl4pPr marL="1783080" indent="0" algn="ctr">
              <a:buNone/>
              <a:defRPr sz="2080"/>
            </a:lvl4pPr>
            <a:lvl5pPr marL="2377440" indent="0" algn="ctr">
              <a:buNone/>
              <a:defRPr sz="2080"/>
            </a:lvl5pPr>
            <a:lvl6pPr marL="2971800" indent="0" algn="ctr">
              <a:buNone/>
              <a:defRPr sz="2080"/>
            </a:lvl6pPr>
            <a:lvl7pPr marL="3566160" indent="0" algn="ctr">
              <a:buNone/>
              <a:defRPr sz="2080"/>
            </a:lvl7pPr>
            <a:lvl8pPr marL="4160520" indent="0" algn="ctr">
              <a:buNone/>
              <a:defRPr sz="2080"/>
            </a:lvl8pPr>
            <a:lvl9pPr marL="4754880" indent="0" algn="ctr">
              <a:buNone/>
              <a:defRPr sz="20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9017-9314-48A8-BF23-1BC8C98FB3C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B888-6D46-4F32-A7F2-7167B6B40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968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9017-9314-48A8-BF23-1BC8C98FB3C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B888-6D46-4F32-A7F2-7167B6B40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7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8" y="730250"/>
            <a:ext cx="2563178" cy="116236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730250"/>
            <a:ext cx="7540943" cy="1162367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9017-9314-48A8-BF23-1BC8C98FB3C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B888-6D46-4F32-A7F2-7167B6B40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2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9017-9314-48A8-BF23-1BC8C98FB3C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B888-6D46-4F32-A7F2-7167B6B40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28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3419479"/>
            <a:ext cx="10252710" cy="5705474"/>
          </a:xfrm>
        </p:spPr>
        <p:txBody>
          <a:bodyPr anchor="b"/>
          <a:lstStyle>
            <a:lvl1pPr>
              <a:defRPr sz="7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9178929"/>
            <a:ext cx="10252710" cy="3000374"/>
          </a:xfrm>
        </p:spPr>
        <p:txBody>
          <a:bodyPr/>
          <a:lstStyle>
            <a:lvl1pPr marL="0" indent="0">
              <a:buNone/>
              <a:defRPr sz="3120">
                <a:solidFill>
                  <a:schemeClr val="tx1"/>
                </a:solidFill>
              </a:defRPr>
            </a:lvl1pPr>
            <a:lvl2pPr marL="59436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188720" indent="0">
              <a:buNone/>
              <a:defRPr sz="2340">
                <a:solidFill>
                  <a:schemeClr val="tx1">
                    <a:tint val="75000"/>
                  </a:schemeClr>
                </a:solidFill>
              </a:defRPr>
            </a:lvl3pPr>
            <a:lvl4pPr marL="1783080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4pPr>
            <a:lvl5pPr marL="2377440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5pPr>
            <a:lvl6pPr marL="2971800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6pPr>
            <a:lvl7pPr marL="3566160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7pPr>
            <a:lvl8pPr marL="4160520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8pPr>
            <a:lvl9pPr marL="4754880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9017-9314-48A8-BF23-1BC8C98FB3C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B888-6D46-4F32-A7F2-7167B6B40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51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5" y="3651250"/>
            <a:ext cx="5052060" cy="87026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3651250"/>
            <a:ext cx="5052060" cy="87026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9017-9314-48A8-BF23-1BC8C98FB3C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B888-6D46-4F32-A7F2-7167B6B40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60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730253"/>
            <a:ext cx="10252710" cy="26511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5" y="3362326"/>
            <a:ext cx="5028842" cy="1647824"/>
          </a:xfrm>
        </p:spPr>
        <p:txBody>
          <a:bodyPr anchor="b"/>
          <a:lstStyle>
            <a:lvl1pPr marL="0" indent="0">
              <a:buNone/>
              <a:defRPr sz="3120" b="1"/>
            </a:lvl1pPr>
            <a:lvl2pPr marL="594360" indent="0">
              <a:buNone/>
              <a:defRPr sz="2600" b="1"/>
            </a:lvl2pPr>
            <a:lvl3pPr marL="1188720" indent="0">
              <a:buNone/>
              <a:defRPr sz="2340" b="1"/>
            </a:lvl3pPr>
            <a:lvl4pPr marL="1783080" indent="0">
              <a:buNone/>
              <a:defRPr sz="2080" b="1"/>
            </a:lvl4pPr>
            <a:lvl5pPr marL="2377440" indent="0">
              <a:buNone/>
              <a:defRPr sz="2080" b="1"/>
            </a:lvl5pPr>
            <a:lvl6pPr marL="2971800" indent="0">
              <a:buNone/>
              <a:defRPr sz="2080" b="1"/>
            </a:lvl6pPr>
            <a:lvl7pPr marL="3566160" indent="0">
              <a:buNone/>
              <a:defRPr sz="2080" b="1"/>
            </a:lvl7pPr>
            <a:lvl8pPr marL="4160520" indent="0">
              <a:buNone/>
              <a:defRPr sz="2080" b="1"/>
            </a:lvl8pPr>
            <a:lvl9pPr marL="4754880" indent="0">
              <a:buNone/>
              <a:defRPr sz="20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5" y="5010150"/>
            <a:ext cx="5028842" cy="73691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6" y="3362326"/>
            <a:ext cx="5053608" cy="1647824"/>
          </a:xfrm>
        </p:spPr>
        <p:txBody>
          <a:bodyPr anchor="b"/>
          <a:lstStyle>
            <a:lvl1pPr marL="0" indent="0">
              <a:buNone/>
              <a:defRPr sz="3120" b="1"/>
            </a:lvl1pPr>
            <a:lvl2pPr marL="594360" indent="0">
              <a:buNone/>
              <a:defRPr sz="2600" b="1"/>
            </a:lvl2pPr>
            <a:lvl3pPr marL="1188720" indent="0">
              <a:buNone/>
              <a:defRPr sz="2340" b="1"/>
            </a:lvl3pPr>
            <a:lvl4pPr marL="1783080" indent="0">
              <a:buNone/>
              <a:defRPr sz="2080" b="1"/>
            </a:lvl4pPr>
            <a:lvl5pPr marL="2377440" indent="0">
              <a:buNone/>
              <a:defRPr sz="2080" b="1"/>
            </a:lvl5pPr>
            <a:lvl6pPr marL="2971800" indent="0">
              <a:buNone/>
              <a:defRPr sz="2080" b="1"/>
            </a:lvl6pPr>
            <a:lvl7pPr marL="3566160" indent="0">
              <a:buNone/>
              <a:defRPr sz="2080" b="1"/>
            </a:lvl7pPr>
            <a:lvl8pPr marL="4160520" indent="0">
              <a:buNone/>
              <a:defRPr sz="2080" b="1"/>
            </a:lvl8pPr>
            <a:lvl9pPr marL="4754880" indent="0">
              <a:buNone/>
              <a:defRPr sz="20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6" y="5010150"/>
            <a:ext cx="5053608" cy="73691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9017-9314-48A8-BF23-1BC8C98FB3C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B888-6D46-4F32-A7F2-7167B6B40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8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9017-9314-48A8-BF23-1BC8C98FB3C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B888-6D46-4F32-A7F2-7167B6B40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0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9017-9314-48A8-BF23-1BC8C98FB3C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B888-6D46-4F32-A7F2-7167B6B40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8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914400"/>
            <a:ext cx="3833931" cy="3200400"/>
          </a:xfrm>
        </p:spPr>
        <p:txBody>
          <a:bodyPr anchor="b"/>
          <a:lstStyle>
            <a:lvl1pPr>
              <a:defRPr sz="41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1974853"/>
            <a:ext cx="6017895" cy="9747250"/>
          </a:xfrm>
        </p:spPr>
        <p:txBody>
          <a:bodyPr/>
          <a:lstStyle>
            <a:lvl1pPr>
              <a:defRPr sz="4160"/>
            </a:lvl1pPr>
            <a:lvl2pPr>
              <a:defRPr sz="3640"/>
            </a:lvl2pPr>
            <a:lvl3pPr>
              <a:defRPr sz="312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4114800"/>
            <a:ext cx="3833931" cy="7623176"/>
          </a:xfrm>
        </p:spPr>
        <p:txBody>
          <a:bodyPr/>
          <a:lstStyle>
            <a:lvl1pPr marL="0" indent="0">
              <a:buNone/>
              <a:defRPr sz="2080"/>
            </a:lvl1pPr>
            <a:lvl2pPr marL="594360" indent="0">
              <a:buNone/>
              <a:defRPr sz="1820"/>
            </a:lvl2pPr>
            <a:lvl3pPr marL="1188720" indent="0">
              <a:buNone/>
              <a:defRPr sz="1560"/>
            </a:lvl3pPr>
            <a:lvl4pPr marL="1783080" indent="0">
              <a:buNone/>
              <a:defRPr sz="1300"/>
            </a:lvl4pPr>
            <a:lvl5pPr marL="2377440" indent="0">
              <a:buNone/>
              <a:defRPr sz="1300"/>
            </a:lvl5pPr>
            <a:lvl6pPr marL="2971800" indent="0">
              <a:buNone/>
              <a:defRPr sz="1300"/>
            </a:lvl6pPr>
            <a:lvl7pPr marL="3566160" indent="0">
              <a:buNone/>
              <a:defRPr sz="1300"/>
            </a:lvl7pPr>
            <a:lvl8pPr marL="4160520" indent="0">
              <a:buNone/>
              <a:defRPr sz="1300"/>
            </a:lvl8pPr>
            <a:lvl9pPr marL="4754880" indent="0">
              <a:buNone/>
              <a:defRPr sz="13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9017-9314-48A8-BF23-1BC8C98FB3C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B888-6D46-4F32-A7F2-7167B6B40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0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914400"/>
            <a:ext cx="3833931" cy="3200400"/>
          </a:xfrm>
        </p:spPr>
        <p:txBody>
          <a:bodyPr anchor="b"/>
          <a:lstStyle>
            <a:lvl1pPr>
              <a:defRPr sz="41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3608" y="1974853"/>
            <a:ext cx="6017895" cy="9747250"/>
          </a:xfrm>
        </p:spPr>
        <p:txBody>
          <a:bodyPr anchor="t"/>
          <a:lstStyle>
            <a:lvl1pPr marL="0" indent="0">
              <a:buNone/>
              <a:defRPr sz="4160"/>
            </a:lvl1pPr>
            <a:lvl2pPr marL="594360" indent="0">
              <a:buNone/>
              <a:defRPr sz="3640"/>
            </a:lvl2pPr>
            <a:lvl3pPr marL="1188720" indent="0">
              <a:buNone/>
              <a:defRPr sz="3120"/>
            </a:lvl3pPr>
            <a:lvl4pPr marL="1783080" indent="0">
              <a:buNone/>
              <a:defRPr sz="2600"/>
            </a:lvl4pPr>
            <a:lvl5pPr marL="2377440" indent="0">
              <a:buNone/>
              <a:defRPr sz="2600"/>
            </a:lvl5pPr>
            <a:lvl6pPr marL="2971800" indent="0">
              <a:buNone/>
              <a:defRPr sz="2600"/>
            </a:lvl6pPr>
            <a:lvl7pPr marL="3566160" indent="0">
              <a:buNone/>
              <a:defRPr sz="2600"/>
            </a:lvl7pPr>
            <a:lvl8pPr marL="4160520" indent="0">
              <a:buNone/>
              <a:defRPr sz="2600"/>
            </a:lvl8pPr>
            <a:lvl9pPr marL="4754880" indent="0">
              <a:buNone/>
              <a:defRPr sz="2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4114800"/>
            <a:ext cx="3833931" cy="7623176"/>
          </a:xfrm>
        </p:spPr>
        <p:txBody>
          <a:bodyPr/>
          <a:lstStyle>
            <a:lvl1pPr marL="0" indent="0">
              <a:buNone/>
              <a:defRPr sz="2080"/>
            </a:lvl1pPr>
            <a:lvl2pPr marL="594360" indent="0">
              <a:buNone/>
              <a:defRPr sz="1820"/>
            </a:lvl2pPr>
            <a:lvl3pPr marL="1188720" indent="0">
              <a:buNone/>
              <a:defRPr sz="1560"/>
            </a:lvl3pPr>
            <a:lvl4pPr marL="1783080" indent="0">
              <a:buNone/>
              <a:defRPr sz="1300"/>
            </a:lvl4pPr>
            <a:lvl5pPr marL="2377440" indent="0">
              <a:buNone/>
              <a:defRPr sz="1300"/>
            </a:lvl5pPr>
            <a:lvl6pPr marL="2971800" indent="0">
              <a:buNone/>
              <a:defRPr sz="1300"/>
            </a:lvl6pPr>
            <a:lvl7pPr marL="3566160" indent="0">
              <a:buNone/>
              <a:defRPr sz="1300"/>
            </a:lvl7pPr>
            <a:lvl8pPr marL="4160520" indent="0">
              <a:buNone/>
              <a:defRPr sz="1300"/>
            </a:lvl8pPr>
            <a:lvl9pPr marL="4754880" indent="0">
              <a:buNone/>
              <a:defRPr sz="13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9017-9314-48A8-BF23-1BC8C98FB3C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B888-6D46-4F32-A7F2-7167B6B40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77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245" y="730253"/>
            <a:ext cx="1025271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245" y="3651250"/>
            <a:ext cx="1025271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245" y="12712703"/>
            <a:ext cx="267462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A9017-9314-48A8-BF23-1BC8C98FB3C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7635" y="12712703"/>
            <a:ext cx="401193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5335" y="12712703"/>
            <a:ext cx="267462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FB888-6D46-4F32-A7F2-7167B6B40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04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188720" rtl="0" eaLnBrk="1" latinLnBrk="0" hangingPunct="1">
        <a:lnSpc>
          <a:spcPct val="90000"/>
        </a:lnSpc>
        <a:spcBef>
          <a:spcPct val="0"/>
        </a:spcBef>
        <a:buNone/>
        <a:defRPr sz="5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7180" indent="-297180" algn="l" defTabSz="1188720" rtl="0" eaLnBrk="1" latinLnBrk="0" hangingPunct="1">
        <a:lnSpc>
          <a:spcPct val="90000"/>
        </a:lnSpc>
        <a:spcBef>
          <a:spcPts val="1300"/>
        </a:spcBef>
        <a:buFont typeface="Arial" panose="020B0604020202020204" pitchFamily="34" charset="0"/>
        <a:buChar char="•"/>
        <a:defRPr sz="364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2pPr>
      <a:lvl3pPr marL="148590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8026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4pPr>
      <a:lvl5pPr marL="267462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5pPr>
      <a:lvl6pPr marL="326898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6pPr>
      <a:lvl7pPr marL="386334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7pPr>
      <a:lvl8pPr marL="445770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8pPr>
      <a:lvl9pPr marL="505206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2pPr>
      <a:lvl3pPr marL="118872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3pPr>
      <a:lvl4pPr marL="178308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4pPr>
      <a:lvl5pPr marL="237744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5pPr>
      <a:lvl6pPr marL="297180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7pPr>
      <a:lvl8pPr marL="416052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8pPr>
      <a:lvl9pPr marL="475488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5324" y="340277"/>
            <a:ext cx="8915400" cy="1051436"/>
          </a:xfrm>
        </p:spPr>
        <p:txBody>
          <a:bodyPr>
            <a:normAutofit fontScale="90000"/>
          </a:bodyPr>
          <a:lstStyle/>
          <a:p>
            <a:r>
              <a:rPr lang="ar-IQ" u="sng" dirty="0" smtClean="0">
                <a:solidFill>
                  <a:schemeClr val="accent6">
                    <a:lumMod val="75000"/>
                  </a:schemeClr>
                </a:solidFill>
              </a:rPr>
              <a:t>منظور عين الطائر</a:t>
            </a:r>
            <a:endParaRPr lang="en-US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" y="1567576"/>
            <a:ext cx="11109715" cy="3326157"/>
          </a:xfrm>
        </p:spPr>
        <p:txBody>
          <a:bodyPr>
            <a:normAutofit/>
          </a:bodyPr>
          <a:lstStyle/>
          <a:p>
            <a:pPr marL="334328" indent="-334328" algn="just" rtl="1">
              <a:buFont typeface="Courier New" panose="02070309020205020404" pitchFamily="49" charset="0"/>
              <a:buChar char="o"/>
            </a:pPr>
            <a:r>
              <a:rPr lang="ar-IQ" sz="3200" dirty="0" smtClean="0">
                <a:cs typeface="+mj-cs"/>
              </a:rPr>
              <a:t>يمكن تصنيف المنظور بحسب علاقة خط الأفق مع خط الأرض الى:</a:t>
            </a:r>
          </a:p>
          <a:p>
            <a:pPr marL="334328" indent="-334328" algn="just" rtl="1">
              <a:buFont typeface="Courier New" panose="02070309020205020404" pitchFamily="49" charset="0"/>
              <a:buChar char="o"/>
            </a:pPr>
            <a:r>
              <a:rPr lang="ar-IQ" sz="3200" dirty="0" smtClean="0">
                <a:cs typeface="+mj-cs"/>
              </a:rPr>
              <a:t>1 -  المنظور الاعتيادي و هو ما قمنا برسمه للمحاضرات السابقة.</a:t>
            </a:r>
          </a:p>
          <a:p>
            <a:pPr marL="334328" indent="-334328" algn="just" rtl="1">
              <a:buFont typeface="Courier New" panose="02070309020205020404" pitchFamily="49" charset="0"/>
              <a:buChar char="o"/>
            </a:pPr>
            <a:r>
              <a:rPr lang="ar-IQ" sz="3200" dirty="0" smtClean="0">
                <a:cs typeface="+mj-cs"/>
              </a:rPr>
              <a:t>2 – منظور عين الطائر سيتم شرحه اليوم، عندما يكون خط الأفق اعلى من خط الأرض على ارتفاع لا يقل عن </a:t>
            </a:r>
            <a:r>
              <a:rPr lang="en-US" sz="3200" dirty="0" smtClean="0">
                <a:cs typeface="+mj-cs"/>
              </a:rPr>
              <a:t>m</a:t>
            </a:r>
            <a:r>
              <a:rPr lang="ar-IQ" sz="3200" dirty="0" smtClean="0">
                <a:cs typeface="+mj-cs"/>
              </a:rPr>
              <a:t> 15.</a:t>
            </a:r>
          </a:p>
          <a:p>
            <a:pPr marL="334328" indent="-334328" algn="just" rtl="1">
              <a:buFont typeface="Courier New" panose="02070309020205020404" pitchFamily="49" charset="0"/>
              <a:buChar char="o"/>
            </a:pPr>
            <a:r>
              <a:rPr lang="ar-IQ" sz="3200" dirty="0" smtClean="0">
                <a:cs typeface="+mj-cs"/>
              </a:rPr>
              <a:t>3 – منظور عين النملة عندما يكون خط الأفق اسفل خط الأرض.</a:t>
            </a:r>
          </a:p>
          <a:p>
            <a:pPr algn="just" rtl="1"/>
            <a:endParaRPr lang="en-US" sz="3200" dirty="0">
              <a:cs typeface="+mj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0" y="5046133"/>
            <a:ext cx="1188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0" y="9144000"/>
            <a:ext cx="1188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096000"/>
            <a:ext cx="1188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0922000" y="6096000"/>
            <a:ext cx="0" cy="304800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955352" y="7145867"/>
            <a:ext cx="1931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dirty="0" smtClean="0"/>
              <a:t>لا يقل عن </a:t>
            </a:r>
            <a:r>
              <a:rPr lang="en-US" dirty="0" smtClean="0"/>
              <a:t>m</a:t>
            </a:r>
            <a:r>
              <a:rPr lang="ar-IQ" dirty="0" smtClean="0"/>
              <a:t> 15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1728586">
            <a:off x="5393267" y="5241851"/>
            <a:ext cx="1100667" cy="1049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65586" y="10578068"/>
            <a:ext cx="354876" cy="38946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27214" y="11176000"/>
            <a:ext cx="62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s.p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17" name="Straight Connector 16"/>
          <p:cNvCxnSpPr>
            <a:stCxn id="14" idx="7"/>
          </p:cNvCxnSpPr>
          <p:nvPr/>
        </p:nvCxnSpPr>
        <p:spPr>
          <a:xfrm flipV="1">
            <a:off x="6368492" y="5041617"/>
            <a:ext cx="2843241" cy="55934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211733" y="5041617"/>
            <a:ext cx="0" cy="1054383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4" idx="1"/>
          </p:cNvCxnSpPr>
          <p:nvPr/>
        </p:nvCxnSpPr>
        <p:spPr>
          <a:xfrm flipH="1" flipV="1">
            <a:off x="203200" y="5041617"/>
            <a:ext cx="5914356" cy="55934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03200" y="5041617"/>
            <a:ext cx="0" cy="1054383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210019" y="4693816"/>
            <a:ext cx="612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p.p.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1152586" y="5758933"/>
            <a:ext cx="592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H.L.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0977329" y="8732717"/>
            <a:ext cx="85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G.L.</a:t>
            </a:r>
            <a:endParaRPr lang="en-US" dirty="0"/>
          </a:p>
        </p:txBody>
      </p:sp>
      <p:cxnSp>
        <p:nvCxnSpPr>
          <p:cNvPr id="28" name="Straight Connector 27"/>
          <p:cNvCxnSpPr>
            <a:stCxn id="14" idx="0"/>
          </p:cNvCxnSpPr>
          <p:nvPr/>
        </p:nvCxnSpPr>
        <p:spPr>
          <a:xfrm flipV="1">
            <a:off x="6243024" y="5041617"/>
            <a:ext cx="435760" cy="553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4" idx="0"/>
          </p:cNvCxnSpPr>
          <p:nvPr/>
        </p:nvCxnSpPr>
        <p:spPr>
          <a:xfrm flipH="1" flipV="1">
            <a:off x="4962873" y="5063148"/>
            <a:ext cx="1280151" cy="5514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4" idx="0"/>
          </p:cNvCxnSpPr>
          <p:nvPr/>
        </p:nvCxnSpPr>
        <p:spPr>
          <a:xfrm flipH="1" flipV="1">
            <a:off x="6109968" y="5060516"/>
            <a:ext cx="133056" cy="5517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758057" y="5060516"/>
            <a:ext cx="0" cy="40834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758057" y="7838360"/>
            <a:ext cx="0" cy="1263689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775200" y="6096000"/>
            <a:ext cx="4436533" cy="388619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58529" y="6078986"/>
            <a:ext cx="6657973" cy="36608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6678784" y="5041617"/>
            <a:ext cx="0" cy="6503715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962873" y="5060516"/>
            <a:ext cx="0" cy="6300150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6109968" y="5060516"/>
            <a:ext cx="0" cy="7029884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6027214" y="6128265"/>
            <a:ext cx="3184520" cy="433676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14" idx="0"/>
          </p:cNvCxnSpPr>
          <p:nvPr/>
        </p:nvCxnSpPr>
        <p:spPr>
          <a:xfrm>
            <a:off x="203199" y="6061972"/>
            <a:ext cx="6039825" cy="451609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866994" y="6078986"/>
            <a:ext cx="4344738" cy="216978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03198" y="6078985"/>
            <a:ext cx="6697134" cy="213160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47871" y="6110382"/>
            <a:ext cx="6028625" cy="2592207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6027214" y="6096000"/>
            <a:ext cx="3184518" cy="2606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117556" y="8702589"/>
            <a:ext cx="0" cy="176244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648370" y="8132761"/>
            <a:ext cx="30414" cy="1451049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6117556" y="9583810"/>
            <a:ext cx="561228" cy="881221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6113762" y="8132762"/>
            <a:ext cx="534608" cy="58420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4946703" y="7838360"/>
            <a:ext cx="740815" cy="39541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641535" y="7864395"/>
            <a:ext cx="1006835" cy="268366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942056" y="8242623"/>
            <a:ext cx="1204252" cy="45996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903933" y="9642945"/>
            <a:ext cx="1209828" cy="80551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4934121" y="8265784"/>
            <a:ext cx="0" cy="140702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4962873" y="9102049"/>
            <a:ext cx="795184" cy="637825"/>
          </a:xfrm>
          <a:prstGeom prst="line">
            <a:avLst/>
          </a:prstGeom>
          <a:ln w="571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5758057" y="9102049"/>
            <a:ext cx="890313" cy="481761"/>
          </a:xfrm>
          <a:prstGeom prst="line">
            <a:avLst/>
          </a:prstGeom>
          <a:ln w="571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9247146" y="5754125"/>
            <a:ext cx="1066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V.P.1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223117" y="5704685"/>
            <a:ext cx="846669" cy="369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V.P.2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332033" y="11924476"/>
            <a:ext cx="109808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IQ" sz="3200" b="1" dirty="0" smtClean="0">
                <a:solidFill>
                  <a:schemeClr val="accent6">
                    <a:lumMod val="75000"/>
                  </a:schemeClr>
                </a:solidFill>
              </a:rPr>
              <a:t>كل مبادئ رسم المنظور نفسها عدا تغيير العلاقة بين خط الأرض و مستوى الصورة فنرى الموضوع من الأعلى ، لهذا يظهر السطح العلوي 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688340" y="8210944"/>
            <a:ext cx="710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T.H.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56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105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Times New Roman</vt:lpstr>
      <vt:lpstr>Office Theme</vt:lpstr>
      <vt:lpstr>منظور عين الطائر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منظور عين الطائر</dc:title>
  <dc:creator>dell</dc:creator>
  <cp:lastModifiedBy>dell</cp:lastModifiedBy>
  <cp:revision>8</cp:revision>
  <dcterms:created xsi:type="dcterms:W3CDTF">2020-06-18T04:28:21Z</dcterms:created>
  <dcterms:modified xsi:type="dcterms:W3CDTF">2020-06-18T05:14:33Z</dcterms:modified>
</cp:coreProperties>
</file>